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FDB6C24-588A-4795-A5F1-0072ABA008DA}">
          <p14:sldIdLst>
            <p14:sldId id="265"/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230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2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16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37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86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53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952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06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087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116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09862-17F8-4EE4-942A-2529D2BF8616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55C3B-A78D-433E-99EE-4D1030EEC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4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Centre for Research in Art of Film and Television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	B-11</a:t>
            </a:r>
            <a:r>
              <a:rPr lang="en-US" sz="2400" dirty="0"/>
              <a:t>, IMM BUILDING. QUTAB INSTITUTIONAL AREA,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			NEW DELHI-110016</a:t>
            </a:r>
            <a:endParaRPr lang="en-US" sz="24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		     Tel</a:t>
            </a:r>
            <a:r>
              <a:rPr lang="en-US" sz="2400" dirty="0"/>
              <a:t>: 98 99 25 11 33 / 44 / </a:t>
            </a:r>
            <a:r>
              <a:rPr lang="en-US" sz="2400" dirty="0" smtClean="0"/>
              <a:t>55</a:t>
            </a:r>
          </a:p>
          <a:p>
            <a:pPr marL="0" indent="0">
              <a:buNone/>
            </a:pPr>
            <a:r>
              <a:rPr lang="en-US" sz="2400" b="1" dirty="0" smtClean="0"/>
              <a:t>		      www.craftfilmschool.com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00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Automations </a:t>
            </a:r>
          </a:p>
          <a:p>
            <a:r>
              <a:rPr lang="en-US" dirty="0" smtClean="0"/>
              <a:t>Max Volumes at the time of impact </a:t>
            </a:r>
          </a:p>
          <a:p>
            <a:r>
              <a:rPr lang="en-US" dirty="0" smtClean="0"/>
              <a:t>Crescendo/buildup</a:t>
            </a:r>
          </a:p>
          <a:p>
            <a:r>
              <a:rPr lang="en-US" dirty="0" smtClean="0"/>
              <a:t>Volume automations Enhance </a:t>
            </a:r>
            <a:r>
              <a:rPr lang="en-US" smtClean="0"/>
              <a:t>the Sense </a:t>
            </a:r>
            <a:r>
              <a:rPr lang="en-US" dirty="0" smtClean="0"/>
              <a:t>of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79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Film Sound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Theory and Techniques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87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Sound defines how the Image is perceived</a:t>
            </a:r>
          </a:p>
          <a:p>
            <a:r>
              <a:rPr lang="en-US" dirty="0" smtClean="0"/>
              <a:t>Sound effects alone have distinctive rhythmic qualities and helps building a character in a scene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6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Fidelity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is, the expected Sound that follows the scene.</a:t>
            </a:r>
          </a:p>
          <a:p>
            <a:pPr marL="0" indent="0">
              <a:buNone/>
            </a:pPr>
            <a:r>
              <a:rPr lang="en-US" dirty="0" smtClean="0"/>
              <a:t>eg1 If it’s a rainfall scene it is expected to add rain water effects</a:t>
            </a:r>
          </a:p>
          <a:p>
            <a:pPr marL="0" indent="0">
              <a:buNone/>
            </a:pPr>
            <a:r>
              <a:rPr lang="en-US" dirty="0" smtClean="0"/>
              <a:t>eg2 If an Actor Fires a Shot from a pestle gun and sound reflects  the sound of a Machine Gun then there is a “lack in Fidelity” thus resulting in disconnecting with the Listener. </a:t>
            </a:r>
          </a:p>
        </p:txBody>
      </p:sp>
    </p:spTree>
    <p:extLst>
      <p:ext uri="{BB962C8B-B14F-4D97-AF65-F5344CB8AC3E}">
        <p14:creationId xmlns:p14="http://schemas.microsoft.com/office/powerpoint/2010/main" val="128005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Sounds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Sounds that go according to the scene</a:t>
            </a:r>
          </a:p>
          <a:p>
            <a:pPr marL="0" indent="0">
              <a:buNone/>
            </a:pPr>
            <a:r>
              <a:rPr lang="en-US" dirty="0" smtClean="0"/>
              <a:t>Includes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Music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SFX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Actor’s Performance</a:t>
            </a:r>
          </a:p>
          <a:p>
            <a:pPr marL="0" indent="0">
              <a:buNone/>
            </a:pPr>
            <a:r>
              <a:rPr lang="en-US" dirty="0" err="1" smtClean="0"/>
              <a:t>eg</a:t>
            </a:r>
            <a:r>
              <a:rPr lang="en-US" dirty="0" smtClean="0"/>
              <a:t> Horror Scene – Scene changes along with </a:t>
            </a:r>
            <a:r>
              <a:rPr lang="en-US" dirty="0" err="1" smtClean="0"/>
              <a:t>sfx</a:t>
            </a:r>
            <a:r>
              <a:rPr lang="en-US" dirty="0" smtClean="0"/>
              <a:t> music buildup, Actor’s fear sounds, rumble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5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Contrapuntal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Sounds added entirely different to the scene</a:t>
            </a:r>
          </a:p>
          <a:p>
            <a:pPr marL="0" indent="0">
              <a:buNone/>
            </a:pPr>
            <a:r>
              <a:rPr lang="en-US" dirty="0" err="1" smtClean="0"/>
              <a:t>Eg</a:t>
            </a:r>
            <a:r>
              <a:rPr lang="en-US" dirty="0" smtClean="0"/>
              <a:t>: </a:t>
            </a:r>
            <a:r>
              <a:rPr lang="en-US" dirty="0" err="1" smtClean="0"/>
              <a:t>Kingsmen</a:t>
            </a:r>
            <a:r>
              <a:rPr lang="en-US" dirty="0" smtClean="0"/>
              <a:t> the secret service </a:t>
            </a:r>
          </a:p>
          <a:p>
            <a:pPr marL="0" indent="0">
              <a:buNone/>
            </a:pPr>
            <a:r>
              <a:rPr lang="en-US" dirty="0" smtClean="0"/>
              <a:t>Scene – Head Bursts shots – music Orchestral Anthem Music and Firecrackers , usually it’s the opposite what we hear.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23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Sounds and Timing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Synchronous Sounds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Sound that matches the timing &amp; duration 	of the visual </a:t>
            </a:r>
            <a:r>
              <a:rPr lang="en-US" dirty="0" err="1" smtClean="0"/>
              <a:t>eg</a:t>
            </a:r>
            <a:r>
              <a:rPr lang="en-US" dirty="0" smtClean="0"/>
              <a:t>: Dialogues </a:t>
            </a:r>
          </a:p>
          <a:p>
            <a:r>
              <a:rPr lang="en-US" dirty="0" smtClean="0"/>
              <a:t>Asynchronous Sounds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Sounds that matches the timing &amp; 	duration but not is the Original Sound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Eg</a:t>
            </a:r>
            <a:r>
              <a:rPr lang="en-US" dirty="0" smtClean="0"/>
              <a:t>: Shot of a </a:t>
            </a:r>
            <a:r>
              <a:rPr lang="en-US" dirty="0" err="1" smtClean="0"/>
              <a:t>Screamign</a:t>
            </a:r>
            <a:r>
              <a:rPr lang="en-US" dirty="0" smtClean="0"/>
              <a:t> lady and Sound of 	a train Honk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699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Diegetic Sounds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Sounds that directly represents a Character or Object in the Story or the Film it is termed as Diegetic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eg</a:t>
            </a:r>
            <a:r>
              <a:rPr lang="en-US" dirty="0" smtClean="0"/>
              <a:t>: If it’s a Sea Side Scene then Sounds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like Ocean currents, Air Breeze, the chirping of birds etc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eg</a:t>
            </a:r>
            <a:r>
              <a:rPr lang="en-US" dirty="0" smtClean="0"/>
              <a:t>: All Location Sounds are Diegetic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593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Non-Diegetic Sounds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Sounds that Don’t directly represent the character or object in the film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Eg</a:t>
            </a:r>
            <a:r>
              <a:rPr lang="en-US" dirty="0" smtClean="0"/>
              <a:t>: Music, as it is added to enhance a 	certain mood/rhythm.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Eg</a:t>
            </a:r>
            <a:r>
              <a:rPr lang="en-US" dirty="0" smtClean="0"/>
              <a:t>: Narrator’s Voice (added in the Post 	Production – Dubbing process)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425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208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Centre for Research in Art of Film and Television</vt:lpstr>
      <vt:lpstr>Film Sound </vt:lpstr>
      <vt:lpstr>Importance of Sound</vt:lpstr>
      <vt:lpstr>Fidelity</vt:lpstr>
      <vt:lpstr>Parallel Sounds</vt:lpstr>
      <vt:lpstr>Contrapuntal Sound</vt:lpstr>
      <vt:lpstr>Sounds and Timing </vt:lpstr>
      <vt:lpstr>Diegetic Sounds</vt:lpstr>
      <vt:lpstr>Non-Diegetic Sounds</vt:lpstr>
      <vt:lpstr>Volume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 Sound</dc:title>
  <dc:creator>Windows User</dc:creator>
  <cp:lastModifiedBy>Windows User</cp:lastModifiedBy>
  <cp:revision>22</cp:revision>
  <dcterms:created xsi:type="dcterms:W3CDTF">2019-02-01T19:06:35Z</dcterms:created>
  <dcterms:modified xsi:type="dcterms:W3CDTF">2019-02-01T20:43:59Z</dcterms:modified>
</cp:coreProperties>
</file>